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to my 5 minute presentation. The topic for my presentation is BTS.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241533b3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241533b3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</a:t>
            </a:r>
            <a:r>
              <a:rPr lang="en-GB"/>
              <a:t>that is </a:t>
            </a:r>
            <a:r>
              <a:rPr lang="en-GB"/>
              <a:t>all the basic information about BTS.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007d604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007d604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BTS is a k-pop boy band group that debuted on 2013 June 13th. Their </a:t>
            </a:r>
            <a:r>
              <a:rPr lang="en-GB"/>
              <a:t>korean</a:t>
            </a:r>
            <a:r>
              <a:rPr lang="en-GB"/>
              <a:t> name is 방탄소년단 which translates to bulletproof boys.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BTS is part of BigHit </a:t>
            </a:r>
            <a:r>
              <a:rPr lang="en-GB"/>
              <a:t>Entertainment</a:t>
            </a:r>
            <a:r>
              <a:rPr lang="en-GB"/>
              <a:t> which is currently known as Hybe Corporation.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They consist of 7 members who are all currently serving in the Korean military.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241533b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241533b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RM (김 남 준) in korean is the Leader of the group.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 is currently 29 years old.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 date of birth is 1994 November 12th.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his service ends in June 10th 2025.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fun facts </a:t>
            </a:r>
            <a:r>
              <a:rPr lang="en-GB"/>
              <a:t>about</a:t>
            </a:r>
            <a:r>
              <a:rPr lang="en-GB"/>
              <a:t> RM is that,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 was the first member to join the group.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 is also smart with an IQ of 148 and is trilingual, </a:t>
            </a:r>
            <a:r>
              <a:rPr lang="en-GB"/>
              <a:t>fluently</a:t>
            </a:r>
            <a:r>
              <a:rPr lang="en-GB"/>
              <a:t> speaking Korea, English, and Japanese.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241533b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241533b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Jin 김 석 진 in korean is the oldest in the group.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 is 31 years old and his date of birth is 1992 December 4th.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 is the first one to start </a:t>
            </a:r>
            <a:r>
              <a:rPr lang="en-GB"/>
              <a:t>service, making him the first one to end which is June 12th 2024.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 fact about him is that he has been scouted by a casting agent from Big Hit Entertainment while he was on his way to his university.</a:t>
            </a:r>
            <a:br>
              <a:rPr lang="en-GB"/>
            </a:br>
            <a:r>
              <a:rPr lang="en-GB"/>
              <a:t>This makes him the only one to be in the group without auditioning.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241533b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241533b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Suga 민윤기 is the lead rapper and is currently 31 years old.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 date of birth is 1993 March 9th.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 is the last one to finish military service which is June 21st 2025.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Suga is serving the longest because he has been selected as a social </a:t>
            </a:r>
            <a:r>
              <a:rPr lang="en-GB"/>
              <a:t>service</a:t>
            </a:r>
            <a:r>
              <a:rPr lang="en-GB"/>
              <a:t> agent due to a shoulder injury that prevents him from performing rough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fun fact about Suga is that he does not remember why he chose his name as Suga.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241533b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241533b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J-Hope or 정호석 in korean is the Main dancer.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 date of birth is </a:t>
            </a:r>
            <a:r>
              <a:rPr lang="en-GB"/>
              <a:t>February</a:t>
            </a:r>
            <a:r>
              <a:rPr lang="en-GB"/>
              <a:t> 18th 1994 making him 30 years old.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 </a:t>
            </a:r>
            <a:r>
              <a:rPr lang="en-GB"/>
              <a:t>service</a:t>
            </a:r>
            <a:r>
              <a:rPr lang="en-GB"/>
              <a:t> ends in October 17th 2024.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fun fact about J-Hope is that he was a street dancer before auditioning for Big Hit.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241533b3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241533b3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Jimin aka 박지민 in korean is one of the Lead Vocal who is currently 28 years old.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 date of birth is October 13th 1995 and ends service on June 11th 2025.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fun fact about Jimin is that he studied </a:t>
            </a:r>
            <a:r>
              <a:rPr lang="en-GB"/>
              <a:t>contemporary</a:t>
            </a:r>
            <a:r>
              <a:rPr lang="en-GB"/>
              <a:t> dance. This led to many challenges during his trainee period since K-pop dance and contemporary dance are quite different.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241533b3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241533b3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 김태형 is 28 years old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 date of birth is 1995 December 30th.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ends service in June 10th 2025.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 is the only one in the </a:t>
            </a:r>
            <a:r>
              <a:rPr lang="en-GB"/>
              <a:t>member serving for a special team. </a:t>
            </a:r>
            <a:r>
              <a:rPr lang="en-GB"/>
              <a:t>He is currently assigned to the SDT, which focuses on counter-terrorism and other special operations.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fun fact about V is that he ended up auditioning for </a:t>
            </a:r>
            <a:r>
              <a:rPr lang="en-GB"/>
              <a:t>Big Hit</a:t>
            </a:r>
            <a:r>
              <a:rPr lang="en-GB"/>
              <a:t> after tagging along with a friend to the audition. A staff </a:t>
            </a:r>
            <a:r>
              <a:rPr lang="en-GB"/>
              <a:t>member</a:t>
            </a:r>
            <a:r>
              <a:rPr lang="en-GB"/>
              <a:t>, noticing his potential, persuaded him to give it a shot.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241533b3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241533b3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Jungkook or 전정국 in korean is the youngest in the group.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 date of birth is 1997 September 1st, making him 26.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 service ends in June 11th 2025.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fun fact about Jungkook is that he has been scouted by multiple major entertainment companies. However, he rejected the offers and went to BigHit (which was a small company back then) and that is just </a:t>
            </a:r>
            <a:r>
              <a:rPr lang="en-GB"/>
              <a:t>because</a:t>
            </a:r>
            <a:r>
              <a:rPr lang="en-GB"/>
              <a:t> he was impressed by RM, who was already signed with the company.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6169"/>
            <a:ext cx="9144003" cy="380851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693600" y="171950"/>
            <a:ext cx="1749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8E7CC3"/>
                </a:solidFill>
              </a:rPr>
              <a:t>BTS</a:t>
            </a:r>
            <a:endParaRPr b="1" sz="6000">
              <a:solidFill>
                <a:srgbClr val="8E7CC3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680271" y="149191"/>
            <a:ext cx="1749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B4A7D6"/>
                </a:solidFill>
              </a:rPr>
              <a:t>BTS</a:t>
            </a:r>
            <a:endParaRPr b="1" sz="6000">
              <a:solidFill>
                <a:srgbClr val="B4A7D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62" y="280738"/>
            <a:ext cx="7635476" cy="45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220375" y="4608000"/>
            <a:ext cx="25428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Debut</a:t>
            </a:r>
            <a:r>
              <a:rPr lang="en-GB" sz="1600">
                <a:solidFill>
                  <a:schemeClr val="dk1"/>
                </a:solidFill>
              </a:rPr>
              <a:t> : June 13th 2013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5220375" y="1566850"/>
            <a:ext cx="362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방탄소년단 / BTS</a:t>
            </a:r>
            <a:endParaRPr b="1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050" y="2253950"/>
            <a:ext cx="1306850" cy="8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8651175" y="4376775"/>
            <a:ext cx="320400" cy="320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8722275" y="4812900"/>
            <a:ext cx="178200" cy="178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90D6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720654" y="472979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RM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692700" y="445025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692700" y="1152475"/>
            <a:ext cx="5643900" cy="23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김남준 / Kim NamJoon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AGE : 29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DOB : 1994 November 12th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Ends Service : 2025 June 10th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Leader, Rapper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260" y="0"/>
            <a:ext cx="28957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0" y="3892575"/>
            <a:ext cx="28302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0" y="4065925"/>
            <a:ext cx="2430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705625" y="-935350"/>
            <a:ext cx="1892100" cy="189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90D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537054" y="459004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JIN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509100" y="43105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JIN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509100" y="1152475"/>
            <a:ext cx="570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김석진 / Kim SeokJin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AGE : 31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DOB : 1992 December 4th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Ends Service : 2024 June 12th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Vocal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1" y="0"/>
            <a:ext cx="28932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3537050" y="934150"/>
            <a:ext cx="2830200" cy="6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6695050" y="0"/>
            <a:ext cx="4865400" cy="70983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90D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10" y="0"/>
            <a:ext cx="28957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509100" y="1152475"/>
            <a:ext cx="3666900" cy="24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민윤기 / Min YoonGi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AGE : 31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DOB : 1993 March 9th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Ends Service : 2025 June 21st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Lead Rapper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537054" y="459004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SUGA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3509100" y="43105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SUGA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7304475" y="3805725"/>
            <a:ext cx="768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 rot="5400000">
            <a:off x="7638375" y="3456350"/>
            <a:ext cx="7842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 rot="5400000">
            <a:off x="7983675" y="2895725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 rot="5400000">
            <a:off x="7983675" y="2697750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 rot="5400000">
            <a:off x="7983675" y="2499775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7068450" y="3805725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6870475" y="3805725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6672500" y="3805725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 rot="5399602">
            <a:off x="7073877" y="2562050"/>
            <a:ext cx="2588400" cy="6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 rot="-398">
            <a:off x="5484677" y="4210900"/>
            <a:ext cx="2588400" cy="6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8333125" y="4210750"/>
            <a:ext cx="69900" cy="6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90D6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935" y="0"/>
            <a:ext cx="28957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692700" y="115247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정호석 / Jung HoSeok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AGE : 30th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DOB : 1994 February 18th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Ends Service : 2024 October 17th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Main Dancer, Rapper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720654" y="472979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J-HOPE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692700" y="445025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J-HOPE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7" name="Google Shape;117;p18"/>
          <p:cNvSpPr/>
          <p:nvPr/>
        </p:nvSpPr>
        <p:spPr>
          <a:xfrm rot="5400000">
            <a:off x="3896675" y="1372500"/>
            <a:ext cx="28302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 rot="5400000">
            <a:off x="3923125" y="1172700"/>
            <a:ext cx="2430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90D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1" y="0"/>
            <a:ext cx="28932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509100" y="1152475"/>
            <a:ext cx="3590400" cy="24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박지민 / Park JiMin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AGE : 28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DOB : 1995 October 13th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Ends Service : 2025 June 11th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Lead Vocal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3537054" y="459004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JIMIN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3509100" y="43105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JIMIN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 rot="-3599822">
            <a:off x="7868004" y="-2283065"/>
            <a:ext cx="5130141" cy="8723326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537050" y="934150"/>
            <a:ext cx="2830200" cy="6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90D6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791" y="0"/>
            <a:ext cx="28932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692700" y="115247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김태형 / Kim TaeHyung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AGE : 28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DOB : 1995 December 30th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Ends Service : 2025 June 10th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Vocal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720654" y="472979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V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692700" y="445025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V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0" y="3875250"/>
            <a:ext cx="5232300" cy="75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rot="5400000">
            <a:off x="5228100" y="914700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 rot="5400000">
            <a:off x="5228100" y="716725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 rot="5400000">
            <a:off x="5228100" y="518750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90D6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791" y="0"/>
            <a:ext cx="28932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692700" y="115247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전정국 / Jeon JungKook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AGE : 26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DOB : 1997 September 1st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Ends Service : 2025 June 11th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Lead Vocal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21"/>
          <p:cNvSpPr txBox="1"/>
          <p:nvPr>
            <p:ph type="title"/>
          </p:nvPr>
        </p:nvSpPr>
        <p:spPr>
          <a:xfrm>
            <a:off x="720654" y="472979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JUNGKOOK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692700" y="445025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JUNGKOOK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3803400" y="3805725"/>
            <a:ext cx="768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rot="5400000">
            <a:off x="4137300" y="3456350"/>
            <a:ext cx="7842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 rot="5400000">
            <a:off x="4482600" y="2895725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 rot="5400000">
            <a:off x="4482600" y="2697750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 rot="5400000">
            <a:off x="4482600" y="2499775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3567375" y="3805725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3369400" y="3805725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3171425" y="3805725"/>
            <a:ext cx="93600" cy="8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 rot="2700000">
            <a:off x="-1383083" y="4201446"/>
            <a:ext cx="3301199" cy="112472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